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58" r:id="rId16"/>
    <p:sldId id="280" r:id="rId17"/>
    <p:sldId id="265" r:id="rId18"/>
    <p:sldId id="281" r:id="rId19"/>
    <p:sldId id="257" r:id="rId20"/>
    <p:sldId id="282" r:id="rId21"/>
    <p:sldId id="262" r:id="rId22"/>
    <p:sldId id="283" r:id="rId23"/>
    <p:sldId id="259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58B077-017F-4627-8D13-B7191C7B0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647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4BB8E-61C7-4E96-9894-8079CC4B31B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4F06DC-4FD5-47CD-A74F-7E1A3D3AF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FD0B0-C33F-4AC5-8857-F37AE1DAF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45605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5EB8C-580B-4B18-B9BA-E533F3BC1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5715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B126-3407-438A-AED4-093C2C7EC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9534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2A587-6A8E-4399-8244-7360A94A4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30701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4ABCF-4F0C-4332-B063-C444C628F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8226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B82CC-6817-4A22-AB82-ADA45E77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8359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CA779-1727-40E0-AE70-65B5A6521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34708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47859-26F5-46D9-AAED-DCF38A67D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0979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2176-0347-4B85-B1E0-D06F53A4F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59767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20265-D71D-4B8C-8B81-D4C6954F6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6751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435040-FB5F-470D-A7CE-857DF000B2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graph = writing</a:t>
            </a: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8800" b="1" dirty="0" smtClean="0"/>
              <a:t>What is the word that names the science of mapmaking</a:t>
            </a:r>
            <a:r>
              <a:rPr lang="en-US" sz="8800" b="1" dirty="0" smtClean="0">
                <a:solidFill>
                  <a:srgbClr val="FF0000"/>
                </a:solidFill>
              </a:rPr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651973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mapmaking; 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involved in making maps or charts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561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names the machine that turns the </a:t>
            </a:r>
            <a:r>
              <a:rPr lang="en-US" sz="5400" b="1" dirty="0" smtClean="0">
                <a:solidFill>
                  <a:srgbClr val="FF0000"/>
                </a:solidFill>
              </a:rPr>
              <a:t>writing </a:t>
            </a:r>
            <a:r>
              <a:rPr lang="en-US" sz="5400" b="1" dirty="0" smtClean="0"/>
              <a:t>on plastic disks (records) into music that you can hear</a:t>
            </a:r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59321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player; a device that turns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records into sound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018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names </a:t>
            </a:r>
            <a:r>
              <a:rPr lang="en-US" sz="5400" b="1" dirty="0" smtClean="0"/>
              <a:t>what someone has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5400" b="1" dirty="0" smtClean="0"/>
              <a:t> when he or she has signed his or his name on something</a:t>
            </a:r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0983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one’s name</a:t>
            </a:r>
          </a:p>
          <a:p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82" y="2514600"/>
            <a:ext cx="46101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names </a:t>
            </a:r>
            <a:r>
              <a:rPr lang="en-US" sz="5400" b="1" dirty="0" smtClean="0"/>
              <a:t>the hobby or study of how light </a:t>
            </a:r>
            <a:r>
              <a:rPr lang="en-US" sz="5400" b="1" dirty="0" smtClean="0">
                <a:solidFill>
                  <a:srgbClr val="FF0000"/>
                </a:solidFill>
              </a:rPr>
              <a:t>records</a:t>
            </a:r>
            <a:r>
              <a:rPr lang="en-US" sz="5400" b="1" dirty="0" smtClean="0"/>
              <a:t> an image using a camera</a:t>
            </a:r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0983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light to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image using a camera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723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names the </a:t>
            </a:r>
            <a:r>
              <a:rPr lang="en-US" sz="5400" b="1" dirty="0" smtClean="0"/>
              <a:t>type of book that is about a person’s life and was </a:t>
            </a:r>
            <a:r>
              <a:rPr lang="en-US" sz="5400" b="1" dirty="0" smtClean="0">
                <a:solidFill>
                  <a:srgbClr val="FF0000"/>
                </a:solidFill>
              </a:rPr>
              <a:t>written</a:t>
            </a:r>
            <a:r>
              <a:rPr lang="en-US" sz="5400" b="1" dirty="0" smtClean="0"/>
              <a:t> by that actual person</a:t>
            </a:r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0983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autobiography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a person’s life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that person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30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9600" b="1" dirty="0" smtClean="0"/>
              <a:t>What is the root that means </a:t>
            </a:r>
            <a:r>
              <a:rPr lang="en-US" sz="9600" b="1" dirty="0" smtClean="0">
                <a:solidFill>
                  <a:srgbClr val="FF0000"/>
                </a:solidFill>
              </a:rPr>
              <a:t>writing?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543396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</a:t>
            </a:r>
            <a:r>
              <a:rPr lang="en-US" sz="5400" b="1" dirty="0" smtClean="0"/>
              <a:t>labels two words that are spelled the same </a:t>
            </a:r>
            <a:r>
              <a:rPr lang="en-US" sz="5400" b="1" dirty="0" err="1" smtClean="0"/>
              <a:t>ubt</a:t>
            </a:r>
            <a:r>
              <a:rPr lang="en-US" sz="5400" b="1" dirty="0" smtClean="0"/>
              <a:t> usually have different meanings based on how you say them</a:t>
            </a:r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0983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same way as another word but having a different meaning (e.g., bow--hair and bow—ship)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047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names the </a:t>
            </a:r>
            <a:r>
              <a:rPr lang="en-US" sz="5400" b="1" dirty="0" smtClean="0"/>
              <a:t>page at the end of a book report that tells the reader which books were studied to create the piece of </a:t>
            </a:r>
            <a:r>
              <a:rPr lang="en-US" sz="5400" b="1" dirty="0" smtClean="0">
                <a:solidFill>
                  <a:srgbClr val="FF0000"/>
                </a:solidFill>
              </a:rPr>
              <a:t>writing?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0983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list of all the books used in a report or book</a:t>
            </a: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4676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1010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11500" b="1" dirty="0" smtClean="0"/>
              <a:t>the root </a:t>
            </a:r>
            <a:r>
              <a:rPr lang="en-US" sz="11500" b="1" dirty="0" smtClean="0">
                <a:solidFill>
                  <a:srgbClr val="FF0000"/>
                </a:solidFill>
              </a:rPr>
              <a:t>graph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761560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4800" b="1" dirty="0" smtClean="0"/>
              <a:t>What is the word that names the part of a piece of</a:t>
            </a:r>
            <a:r>
              <a:rPr lang="en-US" sz="4800" b="1" dirty="0" smtClean="0">
                <a:solidFill>
                  <a:srgbClr val="FF0000"/>
                </a:solidFill>
              </a:rPr>
              <a:t>  writing </a:t>
            </a:r>
            <a:r>
              <a:rPr lang="en-US" sz="4800" b="1" dirty="0" smtClean="0"/>
              <a:t>that begins with a topic sentence, describes the topic in detail, then ends with a concluding sentence</a:t>
            </a:r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83579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section of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has a topic and concluding sentence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463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5400" b="1" dirty="0" smtClean="0"/>
              <a:t>What is the word that names the type of book that was</a:t>
            </a:r>
            <a:r>
              <a:rPr lang="en-US" sz="5400" b="1" dirty="0" smtClean="0">
                <a:solidFill>
                  <a:srgbClr val="FF0000"/>
                </a:solidFill>
              </a:rPr>
              <a:t> written </a:t>
            </a:r>
            <a:r>
              <a:rPr lang="en-US" sz="5400" b="1" dirty="0" smtClean="0"/>
              <a:t>about a person’s life but was </a:t>
            </a:r>
            <a:r>
              <a:rPr lang="en-US" sz="5400" b="1" dirty="0" smtClean="0">
                <a:solidFill>
                  <a:srgbClr val="FF0000"/>
                </a:solidFill>
              </a:rPr>
              <a:t>written </a:t>
            </a:r>
            <a:r>
              <a:rPr lang="en-US" sz="5400" b="1" dirty="0" smtClean="0"/>
              <a:t>by a different person than the subject of the book</a:t>
            </a:r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16407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book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a person’s life</a:t>
            </a: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6928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62600"/>
            <a:ext cx="7313613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313613" cy="4525963"/>
          </a:xfrm>
        </p:spPr>
        <p:txBody>
          <a:bodyPr/>
          <a:lstStyle/>
          <a:p>
            <a:r>
              <a:rPr lang="en-US" sz="4800" b="1" dirty="0" smtClean="0"/>
              <a:t>What is the word that names the device that scientists who study earthquakes will look at when they want to know how strong an earthquake was</a:t>
            </a:r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44470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seismograph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that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 (records) the movements of the earth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3447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 close-up design 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284</TotalTime>
  <Words>394</Words>
  <Application>Microsoft Office PowerPoint</Application>
  <PresentationFormat>On-screen Show (4:3)</PresentationFormat>
  <Paragraphs>42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Writing close-up design template</vt:lpstr>
      <vt:lpstr>Word List: graph = writing</vt:lpstr>
      <vt:lpstr>PowerPoint Presentation</vt:lpstr>
      <vt:lpstr>PowerPoint Presentation</vt:lpstr>
      <vt:lpstr>PowerPoint Presentation</vt:lpstr>
      <vt:lpstr>paragraph</vt:lpstr>
      <vt:lpstr>PowerPoint Presentation</vt:lpstr>
      <vt:lpstr>biography</vt:lpstr>
      <vt:lpstr>PowerPoint Presentation</vt:lpstr>
      <vt:lpstr>seismograph</vt:lpstr>
      <vt:lpstr>PowerPoint Presentation</vt:lpstr>
      <vt:lpstr>cartography</vt:lpstr>
      <vt:lpstr>PowerPoint Presentation</vt:lpstr>
      <vt:lpstr>phonograph</vt:lpstr>
      <vt:lpstr>PowerPoint Presentation</vt:lpstr>
      <vt:lpstr>autograph</vt:lpstr>
      <vt:lpstr>PowerPoint Presentation</vt:lpstr>
      <vt:lpstr>photography</vt:lpstr>
      <vt:lpstr>PowerPoint Presentation</vt:lpstr>
      <vt:lpstr>autobiography</vt:lpstr>
      <vt:lpstr>PowerPoint Presentation</vt:lpstr>
      <vt:lpstr>homograph</vt:lpstr>
      <vt:lpstr>PowerPoint Presentation</vt:lpstr>
      <vt:lpstr>bibliography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graph = writing</dc:title>
  <dc:creator>Brigitta Post</dc:creator>
  <cp:lastModifiedBy>Brigitta Post</cp:lastModifiedBy>
  <cp:revision>15</cp:revision>
  <dcterms:created xsi:type="dcterms:W3CDTF">2016-03-05T01:29:57Z</dcterms:created>
  <dcterms:modified xsi:type="dcterms:W3CDTF">2019-08-01T20:41:11Z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TC011594371033</vt:lpwstr>
  </property>
</Properties>
</file>